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7" r:id="rId4"/>
    <p:sldId id="258" r:id="rId5"/>
    <p:sldId id="264" r:id="rId6"/>
    <p:sldId id="269" r:id="rId7"/>
    <p:sldId id="268" r:id="rId8"/>
    <p:sldId id="261" r:id="rId9"/>
    <p:sldId id="259" r:id="rId10"/>
    <p:sldId id="260" r:id="rId11"/>
    <p:sldId id="262" r:id="rId12"/>
    <p:sldId id="266" r:id="rId13"/>
    <p:sldId id="263" r:id="rId14"/>
    <p:sldId id="265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1188E3-2C23-43B3-BA4B-951ECF99C3E0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931AA-C48B-40DD-B2E3-A479E45FC2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787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raxxas.com/blog/aton/missionplanner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https://ardupilot.org/rover/docs/common-downloading-and-analyzing-data-logs-in-mission-planner.html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931AA-C48B-40DD-B2E3-A479E45FC2DB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724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https://ardupilot.org/copter/docs/common-marvelmind.html</a:t>
            </a:r>
          </a:p>
          <a:p>
            <a:r>
              <a:rPr kumimoji="1" lang="en-US" altLang="ja-JP" dirty="0"/>
              <a:t>UBX</a:t>
            </a:r>
            <a:r>
              <a:rPr kumimoji="1" lang="ja-JP" altLang="en-US" dirty="0"/>
              <a:t>プロトコル　</a:t>
            </a:r>
            <a:r>
              <a:rPr kumimoji="1" lang="en-US" altLang="ja-JP" dirty="0"/>
              <a:t>7726</a:t>
            </a:r>
            <a:r>
              <a:rPr kumimoji="1" lang="ja-JP" altLang="en-US" dirty="0"/>
              <a:t>円</a:t>
            </a:r>
            <a:endParaRPr kumimoji="1" lang="en-US" altLang="ja-JP" dirty="0"/>
          </a:p>
          <a:p>
            <a:r>
              <a:rPr kumimoji="1" lang="en-US" altLang="ja-JP" dirty="0"/>
              <a:t>https://marvelmind.com/product/mmsw0003/</a:t>
            </a:r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931AA-C48B-40DD-B2E3-A479E45FC2DB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6578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https://ardupilot.org/rover/docs/common-downloading-and-analyzing-data-logs-in-mission-planner.html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931AA-C48B-40DD-B2E3-A479E45FC2DB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13207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https://dev.px4.io/en/middleware/modules_driver.html#gps</a:t>
            </a:r>
          </a:p>
          <a:p>
            <a:r>
              <a:rPr kumimoji="1" lang="en-US" altLang="ja-JP" dirty="0"/>
              <a:t>https://dronejo.hatenablog.com/entry/2018/01/14/190920</a:t>
            </a:r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931AA-C48B-40DD-B2E3-A479E45FC2DB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9698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https://discuss.ardupilot.org/t/pixhawk-no-log-files-or-folder/22766/7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931AA-C48B-40DD-B2E3-A479E45FC2DB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7958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>
                <a:hlinkClick r:id="rId3"/>
              </a:rPr>
              <a:t>https://traxxas.com/blog/aton/missionplanner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931AA-C48B-40DD-B2E3-A479E45FC2DB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7317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5E3BBD-0BFA-49CC-840B-228D1B01F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08DC16E-2B98-4199-9E5F-15013B5881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E35F1A-64CE-40C9-97A2-FFE541CFD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D3A256-9EEC-4E9E-A4AC-151DA8F83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1524672-3215-4F18-B38F-A6E65EE49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5450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138886-2F7E-45B7-AC97-70502EA1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1431CA0-BADF-49FF-B64F-375C303B94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22DD35-451B-446F-A353-7554C5F0B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7A7CD8-7DD1-4F28-B1E3-4543C761B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196369-7436-48AB-AEFD-2AE505949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355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F85F3E9-89E4-4169-B229-D5F71700CC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AEF1184-82BD-4868-B0DE-F07B0A9923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6570E1-8B3E-47CF-AC16-7EA823428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EE711A0-F854-48D6-AA9C-91FD75F66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74A4DA0-D999-4F1C-8233-F9135E35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3995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B09041-2D3D-4599-A05A-CE083D8EB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BB626F-7042-44E7-981E-8E26CD0C6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B5D3D0-6874-478C-9E4B-B9DE474ED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D38912-791C-4EC6-8D6F-068F84F0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86D4BE-04F7-459F-AEA8-FE6F1FDC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8127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BE3CD5-20AE-4C1C-8350-A478A81A6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76AD6C-A3AB-4A82-9979-8FCCEA80D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8456320-B92C-408F-B070-A11C85D16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E059AB3-ACD6-4154-8B17-F87ABED15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EB15047-A5BA-436A-BA75-61ABC54F3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8431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04F034-34E2-40F9-B4B9-4017F248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8668FB-8002-492F-ADCF-5DBBB84F2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5E90006-1730-42B2-B83F-E1D8026578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E1D099-2A14-4EEF-B4B5-14E9F9274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88C38F-CDE0-4E3B-A2E0-D1589B335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537B7B3-5908-4CFC-B1B1-FE0DCE4DF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4903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4A6AB1-2C69-4DB9-A839-6058E9FD5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EAA0958-42C5-41B7-A945-8BB7ABC90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7B1DFEB-B335-48F5-867E-A1740252B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C8EF5DA-C3D2-45CF-B9D2-8DD4AFEC46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65DABE8-8680-4D35-837C-17FF171CC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9A31469-DBCE-42BD-9852-7BACA05DC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350E20A-D3AB-4789-82F7-B87C70AD0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9599E6A-E8A0-4EFA-8A49-CD00EF67F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6663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58E86F-E851-4E40-8ED6-9827D37FB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D39519D-6ADE-48E3-9A1C-A97C0761D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D5EE047-891A-44FA-977E-43A792D4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34B8025-0DBE-4277-B3FF-96732AFC9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4695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1B85247-9FC4-462F-9F91-39CBB6139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C901E4-772D-4F28-801B-FFE255FAE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D000F71-FCB9-4058-A2F5-B86A12F17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5392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89EB41-1C8B-48FE-9637-34DF369E0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852FEB-74F4-47B1-9FF9-39E69E740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5C1DF5-E748-4FB5-B72E-DEB527E17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036EBE5-885A-4656-8D12-C0EB1E8D2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E66E2EA-BE28-4987-8A5F-6C2DB962C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4B92561-ACF6-41B2-AD06-8BB5D4E07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4010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99CFFF-7802-41FC-91B4-7F799F40A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15BF914-E4FA-4C64-BE76-155E967DD9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F24797F-710B-42FA-9C76-45117C898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A1089ED-F506-4440-AA34-13BEFE686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1463FB-6AF1-4EB8-A1E6-46A7F093C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D943721-ECE1-4483-A8D6-32351EB67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488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4F3F8FA-FB3C-406F-92EB-4A12EF79B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8572DEB-3DE1-4E38-A193-7A68760FA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165C0F6-029B-45AE-A851-B76653F343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F8D44-0555-457C-A901-8DC74E95ACF2}" type="datetimeFigureOut">
              <a:rPr kumimoji="1" lang="ja-JP" altLang="en-US" smtClean="0"/>
              <a:t>2021/10/15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1DE200-CFEE-4A34-8CBE-65C9D1805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B0A038-8CC7-4FD1-91F6-3374E81F04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13856-AFBE-448A-A0B5-5A27A120C3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8760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dupilot.org/rover/docs/arming-your-rover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vivita.io/entry/2020/04/28/080903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F9ED59-AC6B-447D-999F-A911E97C40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週報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1CE3724-E07A-4FB1-BE10-D92A0E0D32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10/13</a:t>
            </a:r>
          </a:p>
          <a:p>
            <a:r>
              <a:rPr lang="en-US" altLang="ja-JP" dirty="0"/>
              <a:t>21P2033 </a:t>
            </a:r>
            <a:r>
              <a:rPr lang="ja-JP" altLang="en-US" dirty="0"/>
              <a:t>山田竜輝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8448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F0D618-D188-4DDB-873A-944C02E43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/>
              <a:t>Pixhawk</a:t>
            </a:r>
            <a:r>
              <a:rPr lang="ja-JP" altLang="en-US" b="1" dirty="0"/>
              <a:t>の</a:t>
            </a:r>
            <a:r>
              <a:rPr lang="en-US" altLang="ja-JP" b="1" dirty="0"/>
              <a:t>GPS</a:t>
            </a:r>
            <a:r>
              <a:rPr lang="ja-JP" altLang="en-US" b="1" dirty="0"/>
              <a:t>に関して</a:t>
            </a:r>
            <a:endParaRPr kumimoji="1" lang="ja-JP" altLang="en-US" b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435B620-BD9F-4E8E-B54B-ECDDC88BEB7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930" y="2706688"/>
            <a:ext cx="5710509" cy="192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DC85E61-4253-47F7-8022-B97EAC831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80" y="1779589"/>
            <a:ext cx="5504180" cy="4175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845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4CA92F-64B6-4F59-A940-FD65A6F26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/>
              <a:t>番外編（</a:t>
            </a:r>
            <a:r>
              <a:rPr kumimoji="1" lang="en-US" altLang="ja-JP" b="1" dirty="0"/>
              <a:t>Pixhawk</a:t>
            </a:r>
            <a:r>
              <a:rPr kumimoji="1" lang="ja-JP" altLang="en-US" b="1" dirty="0"/>
              <a:t>のモータの</a:t>
            </a:r>
            <a:r>
              <a:rPr kumimoji="1" lang="en-US" altLang="ja-JP" b="1" dirty="0"/>
              <a:t>pin</a:t>
            </a:r>
            <a:r>
              <a:rPr kumimoji="1" lang="ja-JP" altLang="en-US" b="1" dirty="0"/>
              <a:t>情報）</a:t>
            </a: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5BAA3C8A-0854-4DB4-9CDA-36F0AAA3F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562" y="1764665"/>
            <a:ext cx="5276475" cy="4351338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2217D9A0-F44A-48A9-B81F-8EB890E26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052" y="2524760"/>
            <a:ext cx="4301067" cy="32258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4DBFC1-8DB9-4FB5-B4C3-F0905F14EEA0}"/>
              </a:ext>
            </a:extLst>
          </p:cNvPr>
          <p:cNvSpPr txBox="1"/>
          <p:nvPr/>
        </p:nvSpPr>
        <p:spPr>
          <a:xfrm>
            <a:off x="985520" y="5892800"/>
            <a:ext cx="8932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モータのテストに関して、</a:t>
            </a:r>
            <a:endParaRPr lang="en-US" altLang="ja-JP" dirty="0"/>
          </a:p>
          <a:p>
            <a:r>
              <a:rPr kumimoji="1" lang="en-US" altLang="ja-JP" dirty="0"/>
              <a:t>Servo output</a:t>
            </a:r>
            <a:r>
              <a:rPr kumimoji="1" lang="ja-JP" altLang="en-US" dirty="0"/>
              <a:t>で </a:t>
            </a:r>
            <a:r>
              <a:rPr kumimoji="1" lang="en-US" altLang="ja-JP" dirty="0"/>
              <a:t>Pixhawk</a:t>
            </a:r>
            <a:r>
              <a:rPr kumimoji="1" lang="ja-JP" altLang="en-US" dirty="0"/>
              <a:t>の接続している</a:t>
            </a:r>
            <a:r>
              <a:rPr kumimoji="1" lang="en-US" altLang="ja-JP" dirty="0"/>
              <a:t>port</a:t>
            </a:r>
            <a:r>
              <a:rPr kumimoji="1" lang="ja-JP" altLang="en-US" dirty="0"/>
              <a:t>を確認し、それにあうものを選択。する</a:t>
            </a:r>
          </a:p>
        </p:txBody>
      </p:sp>
    </p:spTree>
    <p:extLst>
      <p:ext uri="{BB962C8B-B14F-4D97-AF65-F5344CB8AC3E}">
        <p14:creationId xmlns:p14="http://schemas.microsoft.com/office/powerpoint/2010/main" val="3252475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4A627C-703C-4788-93ED-05CD2B187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Pixhawk</a:t>
            </a:r>
            <a:r>
              <a:rPr lang="ja-JP" altLang="en-US" dirty="0"/>
              <a:t>のログの解除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269C76B-9618-4F5E-B3C9-FF67BB450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LOG_DISARMED</a:t>
            </a:r>
            <a:r>
              <a:rPr lang="ja-JP" alt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　</a:t>
            </a:r>
            <a:r>
              <a:rPr lang="en-US" altLang="ja-JP" b="1" dirty="0">
                <a:solidFill>
                  <a:srgbClr val="222222"/>
                </a:solidFill>
                <a:latin typeface="Arial" panose="020B0604020202020204" pitchFamily="34" charset="0"/>
              </a:rPr>
              <a:t>1</a:t>
            </a:r>
            <a:r>
              <a:rPr lang="ja-JP" alt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にする必要あり。</a:t>
            </a:r>
            <a:endParaRPr lang="en-US" altLang="ja-JP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altLang="ja-JP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LOG_BACKEND_TYPE</a:t>
            </a:r>
          </a:p>
          <a:p>
            <a:r>
              <a:rPr kumimoji="1" lang="en-US" altLang="ja-JP" dirty="0">
                <a:hlinkClick r:id="rId3"/>
              </a:rPr>
              <a:t>https://ardupilot.org/rover/docs/arming-your-rover.html</a:t>
            </a: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72815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69048C-CEBC-4C06-8E3F-483E64CCE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/>
              <a:t>Google earth</a:t>
            </a:r>
            <a:r>
              <a:rPr kumimoji="1" lang="ja-JP" altLang="en-US" b="1" dirty="0"/>
              <a:t>にインポート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E9A894A-6515-4D42-932D-F87BEC27F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インポート方法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１．</a:t>
            </a:r>
            <a:r>
              <a:rPr lang="en-US" altLang="ja-JP" dirty="0"/>
              <a:t>Mission Planner</a:t>
            </a:r>
            <a:r>
              <a:rPr lang="ja-JP" altLang="en-US" dirty="0"/>
              <a:t>を起動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　２．</a:t>
            </a:r>
            <a:r>
              <a:rPr kumimoji="1" lang="en-US" altLang="ja-JP" dirty="0"/>
              <a:t>Mission Planner</a:t>
            </a:r>
            <a:r>
              <a:rPr kumimoji="1" lang="ja-JP" altLang="en-US" dirty="0"/>
              <a:t>のターミナル起動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３</a:t>
            </a:r>
            <a:r>
              <a:rPr kumimoji="1" lang="en-US" altLang="ja-JP" dirty="0"/>
              <a:t>.</a:t>
            </a:r>
          </a:p>
          <a:p>
            <a:endParaRPr kumimoji="1" lang="ja-JP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4511006-139C-42B1-9465-E003903C88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48" y="1825625"/>
            <a:ext cx="3307052" cy="222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307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04FCFD-2ED0-4677-84A2-F18A488A1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b="1" dirty="0"/>
              <a:t>Google earth</a:t>
            </a:r>
            <a:r>
              <a:rPr kumimoji="1" lang="ja-JP" altLang="en-US" b="1" dirty="0"/>
              <a:t>にインポート</a:t>
            </a:r>
            <a:br>
              <a:rPr kumimoji="1" lang="en-US" altLang="ja-JP" b="1" dirty="0"/>
            </a:br>
            <a:r>
              <a:rPr kumimoji="1" lang="ja-JP" altLang="en-US" b="1" dirty="0"/>
              <a:t>　　　　　（トラブルシューティング）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36C34F-A78D-4AFA-A7AB-80BE0D004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２．</a:t>
            </a:r>
            <a:r>
              <a:rPr kumimoji="1" lang="en-US" altLang="ja-JP" dirty="0"/>
              <a:t>Mission Planner</a:t>
            </a:r>
            <a:r>
              <a:rPr kumimoji="1" lang="ja-JP" altLang="en-US" dirty="0"/>
              <a:t>のターミナルがない場合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　　</a:t>
            </a:r>
            <a:r>
              <a:rPr lang="en-US" altLang="ja-JP" dirty="0"/>
              <a:t>‐</a:t>
            </a:r>
            <a:r>
              <a:rPr lang="ja-JP" altLang="en-US" dirty="0"/>
              <a:t>右の画像通りにする。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　　　 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　　</a:t>
            </a:r>
            <a:r>
              <a:rPr kumimoji="1" lang="en-US" altLang="ja-JP" dirty="0"/>
              <a:t>- </a:t>
            </a:r>
            <a:r>
              <a:rPr kumimoji="1" lang="ja-JP" altLang="en-US" dirty="0"/>
              <a:t>もしくは、下の図からデータ・フラッシュログを選択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　　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D834753-4631-42B5-B02E-642D66D4A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320" y="1690688"/>
            <a:ext cx="2148840" cy="1586527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BEB14BD-5DF0-4214-B951-0448E1D84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3805239"/>
            <a:ext cx="4841240" cy="272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190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146DF2-AFB1-4ED7-8CEF-C0A3A12F2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/>
              <a:t>今週の実施内容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EEE5D1C-1962-4D1E-9CEB-0973A80EE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b="1" dirty="0"/>
              <a:t>超音波ビーコンの位置情報取得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dirty="0"/>
              <a:t>　　－　</a:t>
            </a:r>
            <a:r>
              <a:rPr kumimoji="1" lang="en-US" altLang="ja-JP" dirty="0"/>
              <a:t>Mission Planner</a:t>
            </a:r>
            <a:r>
              <a:rPr lang="ja-JP" altLang="en-US" dirty="0"/>
              <a:t>を使用し、位置情報を表示。</a:t>
            </a:r>
            <a:endParaRPr lang="en-US" altLang="ja-JP" dirty="0"/>
          </a:p>
          <a:p>
            <a:r>
              <a:rPr lang="en-US" altLang="ja-JP" b="1" dirty="0"/>
              <a:t>rover</a:t>
            </a:r>
            <a:r>
              <a:rPr lang="ja-JP" altLang="en-US" b="1" dirty="0"/>
              <a:t>のモータをプロポを用いて制御</a:t>
            </a:r>
            <a:endParaRPr lang="en-US" altLang="ja-JP" b="1" dirty="0"/>
          </a:p>
          <a:p>
            <a:pPr marL="0" indent="0">
              <a:buNone/>
            </a:pPr>
            <a:r>
              <a:rPr lang="ja-JP" altLang="en-US" dirty="0"/>
              <a:t>　　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1983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50A790-81B6-45AA-9445-36D5BD07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超音波ビーコンの位置情報取得</a:t>
            </a:r>
            <a:r>
              <a:rPr kumimoji="1" lang="en-US" altLang="ja-JP" dirty="0"/>
              <a:t>(</a:t>
            </a:r>
            <a:r>
              <a:rPr kumimoji="1" lang="ja-JP" altLang="en-US" dirty="0"/>
              <a:t>目標編</a:t>
            </a:r>
            <a:r>
              <a:rPr kumimoji="1" lang="en-US" altLang="ja-JP" dirty="0"/>
              <a:t>)</a:t>
            </a:r>
            <a:br>
              <a:rPr kumimoji="1" lang="en-US" altLang="ja-JP" dirty="0"/>
            </a:br>
            <a:r>
              <a:rPr kumimoji="1" lang="en-US" altLang="ja-JP" dirty="0"/>
              <a:t>                                </a:t>
            </a:r>
            <a:r>
              <a:rPr kumimoji="1" lang="ja-JP" altLang="en-US" dirty="0"/>
              <a:t>（</a:t>
            </a:r>
            <a:r>
              <a:rPr kumimoji="1" lang="en-US" altLang="ja-JP" dirty="0"/>
              <a:t>Mission Planner</a:t>
            </a:r>
            <a:r>
              <a:rPr kumimoji="1" lang="ja-JP" altLang="en-US" dirty="0"/>
              <a:t>）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95DEBD5E-0EC7-4271-8004-E9FFE48452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486" y="1864813"/>
            <a:ext cx="7735712" cy="4351338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0DF17C7-ED0A-4CBB-AB76-2E5432770231}"/>
              </a:ext>
            </a:extLst>
          </p:cNvPr>
          <p:cNvSpPr txBox="1"/>
          <p:nvPr/>
        </p:nvSpPr>
        <p:spPr>
          <a:xfrm>
            <a:off x="9064391" y="2024744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GPS</a:t>
            </a:r>
            <a:r>
              <a:rPr kumimoji="1" lang="ja-JP" altLang="en-US" b="1" dirty="0"/>
              <a:t>の位置情報取得</a:t>
            </a:r>
          </a:p>
        </p:txBody>
      </p:sp>
    </p:spTree>
    <p:extLst>
      <p:ext uri="{BB962C8B-B14F-4D97-AF65-F5344CB8AC3E}">
        <p14:creationId xmlns:p14="http://schemas.microsoft.com/office/powerpoint/2010/main" val="3750146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257205-4E25-4083-8681-47527E183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b="1" dirty="0"/>
              <a:t>超音波ビーコンの位置情報取得設定</a:t>
            </a:r>
            <a:br>
              <a:rPr kumimoji="1" lang="en-US" altLang="ja-JP" b="1" dirty="0"/>
            </a:br>
            <a:r>
              <a:rPr kumimoji="1" lang="ja-JP" altLang="en-US" b="1" dirty="0"/>
              <a:t>（</a:t>
            </a:r>
            <a:r>
              <a:rPr lang="en-US" altLang="ja-JP" b="1" dirty="0"/>
              <a:t>Mission Planner</a:t>
            </a:r>
            <a:r>
              <a:rPr lang="ja-JP" altLang="en-US" b="1" dirty="0"/>
              <a:t>のフルパラメータ設定</a:t>
            </a:r>
            <a:r>
              <a:rPr kumimoji="1" lang="ja-JP" altLang="en-US" b="1" dirty="0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6C033A6-E1CA-49C6-A2B7-CD1788593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B855679-07BD-4F37-80D5-6AE3C055B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950" y="1617684"/>
            <a:ext cx="5472524" cy="3427095"/>
          </a:xfrm>
          <a:prstGeom prst="rect">
            <a:avLst/>
          </a:prstGeom>
        </p:spPr>
      </p:pic>
      <p:pic>
        <p:nvPicPr>
          <p:cNvPr id="5" name="Picture 2" descr="Mission Planner CONFiguration and Tuning — Mission Planner ...">
            <a:extLst>
              <a:ext uri="{FF2B5EF4-FFF2-40B4-BE49-F238E27FC236}">
                <a16:creationId xmlns:a16="http://schemas.microsoft.com/office/drawing/2014/main" id="{6968EDDE-27A1-4F8D-86AA-800A578D6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32174"/>
            <a:ext cx="5565750" cy="258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4780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4C79AE-94A7-4FF1-A9F6-463477F59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超音波ビーコンの位置情報表示（結果）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9AB10A-854D-4600-9862-7F4F5D085F8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09286"/>
            <a:ext cx="5724525" cy="383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67EE278-3F8B-4162-888A-3E63C6B1799D}"/>
              </a:ext>
            </a:extLst>
          </p:cNvPr>
          <p:cNvSpPr txBox="1"/>
          <p:nvPr/>
        </p:nvSpPr>
        <p:spPr>
          <a:xfrm>
            <a:off x="6862354" y="1909286"/>
            <a:ext cx="5329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超音波ビーコンの位置情報取得できず</a:t>
            </a:r>
          </a:p>
        </p:txBody>
      </p:sp>
    </p:spTree>
    <p:extLst>
      <p:ext uri="{BB962C8B-B14F-4D97-AF65-F5344CB8AC3E}">
        <p14:creationId xmlns:p14="http://schemas.microsoft.com/office/powerpoint/2010/main" val="3052304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EEEE18-9218-494D-8C89-BC4B7A19F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/>
              <a:t>プロポを用いて</a:t>
            </a:r>
            <a:r>
              <a:rPr lang="en-US" altLang="ja-JP" b="1" dirty="0"/>
              <a:t>Rover(Pixhawk)</a:t>
            </a:r>
            <a:r>
              <a:rPr lang="ja-JP" altLang="en-US" b="1" dirty="0"/>
              <a:t>を</a:t>
            </a:r>
            <a:r>
              <a:rPr kumimoji="1" lang="ja-JP" altLang="en-US" b="1" dirty="0"/>
              <a:t>制御</a:t>
            </a:r>
          </a:p>
        </p:txBody>
      </p:sp>
      <p:pic>
        <p:nvPicPr>
          <p:cNvPr id="4" name="211015_112129">
            <a:hlinkClick r:id="" action="ppaction://media"/>
            <a:extLst>
              <a:ext uri="{FF2B5EF4-FFF2-40B4-BE49-F238E27FC236}">
                <a16:creationId xmlns:a16="http://schemas.microsoft.com/office/drawing/2014/main" id="{EB46BC75-53D4-42A9-ACF3-D691B18AE1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61249" y="1690688"/>
            <a:ext cx="4624659" cy="4351338"/>
          </a:xfrm>
        </p:spPr>
      </p:pic>
    </p:spTree>
    <p:extLst>
      <p:ext uri="{BB962C8B-B14F-4D97-AF65-F5344CB8AC3E}">
        <p14:creationId xmlns:p14="http://schemas.microsoft.com/office/powerpoint/2010/main" val="322536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146DF2-AFB1-4ED7-8CEF-C0A3A12F2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今後</a:t>
            </a:r>
            <a:r>
              <a:rPr kumimoji="1" lang="ja-JP" altLang="en-US" b="1" dirty="0"/>
              <a:t>の実施内容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EEE5D1C-1962-4D1E-9CEB-0973A80EE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b="1" dirty="0"/>
              <a:t>超音波ビーコンの位置情報取得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dirty="0"/>
              <a:t>　　－　</a:t>
            </a:r>
            <a:r>
              <a:rPr kumimoji="1" lang="en-US" altLang="ja-JP" dirty="0"/>
              <a:t>Mission Planner</a:t>
            </a:r>
            <a:r>
              <a:rPr lang="ja-JP" altLang="en-US" dirty="0"/>
              <a:t>を使用し、位置情報を表示。</a:t>
            </a:r>
            <a:endParaRPr lang="en-US" altLang="ja-JP" dirty="0"/>
          </a:p>
          <a:p>
            <a:r>
              <a:rPr lang="en-US" altLang="ja-JP" b="1" dirty="0"/>
              <a:t>Pixhawk</a:t>
            </a:r>
            <a:r>
              <a:rPr lang="ja-JP" altLang="en-US" b="1" dirty="0"/>
              <a:t>の</a:t>
            </a:r>
            <a:r>
              <a:rPr lang="en-US" altLang="ja-JP" b="1" dirty="0"/>
              <a:t>GPS</a:t>
            </a:r>
            <a:r>
              <a:rPr lang="ja-JP" altLang="en-US" b="1" dirty="0"/>
              <a:t>の位置情報、ログ取得</a:t>
            </a:r>
            <a:endParaRPr lang="en-US" altLang="ja-JP" b="1" dirty="0"/>
          </a:p>
          <a:p>
            <a:pPr marL="0" indent="0">
              <a:buNone/>
            </a:pPr>
            <a:r>
              <a:rPr lang="ja-JP" altLang="en-US" dirty="0"/>
              <a:t>　　－　</a:t>
            </a:r>
            <a:r>
              <a:rPr lang="en-US" altLang="ja-JP" dirty="0"/>
              <a:t>Mission Planner</a:t>
            </a:r>
            <a:r>
              <a:rPr lang="ja-JP" altLang="en-US" dirty="0"/>
              <a:t>を使用し、</a:t>
            </a:r>
            <a:r>
              <a:rPr lang="en-US" altLang="ja-JP" dirty="0"/>
              <a:t>GPS</a:t>
            </a:r>
            <a:r>
              <a:rPr lang="ja-JP" altLang="en-US" dirty="0"/>
              <a:t>のログを取得する。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　－　ログを解析、軌跡を表示。（</a:t>
            </a:r>
            <a:r>
              <a:rPr lang="en-US" altLang="ja-JP" dirty="0"/>
              <a:t>Google earth</a:t>
            </a:r>
            <a:r>
              <a:rPr lang="ja-JP" altLang="en-US" dirty="0"/>
              <a:t>で表示）</a:t>
            </a:r>
            <a:endParaRPr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AA8D296-8F7F-48BD-A38A-950385A1F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6092" y="4441956"/>
            <a:ext cx="3879124" cy="241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60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D47557-7904-40A3-B65F-0E3AA792A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/>
              <a:t>Mission Planner(</a:t>
            </a:r>
            <a:r>
              <a:rPr kumimoji="1" lang="ja-JP" altLang="en-US" b="1" dirty="0"/>
              <a:t>フルパラメータリスト</a:t>
            </a:r>
            <a:r>
              <a:rPr kumimoji="1" lang="en-US" altLang="ja-JP" b="1" dirty="0"/>
              <a:t>)</a:t>
            </a:r>
            <a:endParaRPr kumimoji="1" lang="ja-JP" altLang="en-US" b="1" dirty="0"/>
          </a:p>
        </p:txBody>
      </p:sp>
      <p:pic>
        <p:nvPicPr>
          <p:cNvPr id="3074" name="Picture 2" descr="Mission Planner CONFiguration and Tuning — Mission Planner ...">
            <a:extLst>
              <a:ext uri="{FF2B5EF4-FFF2-40B4-BE49-F238E27FC236}">
                <a16:creationId xmlns:a16="http://schemas.microsoft.com/office/drawing/2014/main" id="{258EAC3E-1A1C-4422-9034-E5F0C55E6DE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80" y="1577155"/>
            <a:ext cx="6395227" cy="2974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749CBD-4048-4AB4-818B-299B9AFC0638}"/>
              </a:ext>
            </a:extLst>
          </p:cNvPr>
          <p:cNvSpPr/>
          <p:nvPr/>
        </p:nvSpPr>
        <p:spPr>
          <a:xfrm>
            <a:off x="8361680" y="1412240"/>
            <a:ext cx="3464560" cy="4805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Serial3_protocol =&gt;3</a:t>
            </a:r>
          </a:p>
          <a:p>
            <a:pPr algn="ctr"/>
            <a:r>
              <a:rPr kumimoji="1" lang="en-US" altLang="ja-JP" dirty="0"/>
              <a:t>Serial3_baund =&gt; 384</a:t>
            </a:r>
          </a:p>
          <a:p>
            <a:pPr algn="ctr"/>
            <a:r>
              <a:rPr kumimoji="1" lang="ja-JP" altLang="en-US" dirty="0"/>
              <a:t>に変更。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C73B80D-9C95-4A88-9A74-E0A92EE4667F}"/>
              </a:ext>
            </a:extLst>
          </p:cNvPr>
          <p:cNvSpPr txBox="1"/>
          <p:nvPr/>
        </p:nvSpPr>
        <p:spPr>
          <a:xfrm>
            <a:off x="843719" y="4773013"/>
            <a:ext cx="109825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hlinkClick r:id="rId3"/>
              </a:rPr>
              <a:t>参考文献：</a:t>
            </a:r>
            <a:endParaRPr lang="en-US" altLang="ja-JP" dirty="0">
              <a:hlinkClick r:id="rId3"/>
            </a:endParaRPr>
          </a:p>
          <a:p>
            <a:r>
              <a:rPr lang="en-US" altLang="ja-JP" sz="1400" b="0" i="0" dirty="0">
                <a:solidFill>
                  <a:srgbClr val="222222"/>
                </a:solidFill>
                <a:effectLst/>
                <a:latin typeface="游ゴシック" panose="020B0400000000000000" pitchFamily="50" charset="-128"/>
                <a:ea typeface="游ゴシック" panose="020B0400000000000000" pitchFamily="50" charset="-128"/>
              </a:rPr>
              <a:t>VIVITA</a:t>
            </a:r>
            <a:r>
              <a:rPr lang="ja-JP" altLang="en-US" sz="1400" b="0" i="0" dirty="0">
                <a:solidFill>
                  <a:srgbClr val="222222"/>
                </a:solidFill>
                <a:effectLst/>
                <a:latin typeface="游ゴシック" panose="020B0400000000000000" pitchFamily="50" charset="-128"/>
                <a:ea typeface="游ゴシック" panose="020B0400000000000000" pitchFamily="50" charset="-128"/>
              </a:rPr>
              <a:t>の新居</a:t>
            </a:r>
            <a:r>
              <a:rPr lang="en-US" altLang="ja-JP" sz="1400" dirty="0"/>
              <a:t>.“</a:t>
            </a:r>
            <a:r>
              <a:rPr lang="en-US" altLang="ja-JP" sz="1400" b="1" i="0" u="none" strike="noStrike" dirty="0" err="1">
                <a:solidFill>
                  <a:srgbClr val="222222"/>
                </a:solidFill>
                <a:effectLst/>
                <a:latin typeface="游ゴシック" panose="020B0400000000000000" pitchFamily="50" charset="-128"/>
                <a:ea typeface="游ゴシック" panose="020B0400000000000000" pitchFamily="50" charset="-128"/>
                <a:hlinkClick r:id="rId3"/>
              </a:rPr>
              <a:t>ArduPilot</a:t>
            </a:r>
            <a:r>
              <a:rPr lang="ja-JP" altLang="en-US" sz="1400" b="1" i="0" u="none" strike="noStrike" dirty="0">
                <a:solidFill>
                  <a:srgbClr val="222222"/>
                </a:solidFill>
                <a:effectLst/>
                <a:latin typeface="游ゴシック" panose="020B0400000000000000" pitchFamily="50" charset="-128"/>
                <a:ea typeface="游ゴシック" panose="020B0400000000000000" pitchFamily="50" charset="-128"/>
                <a:hlinkClick r:id="rId3"/>
              </a:rPr>
              <a:t>を使って（ちょっとだけ）自動運転ラジコンカーを作ってみた</a:t>
            </a:r>
            <a:r>
              <a:rPr lang="ja-JP" altLang="en-US" sz="1400" dirty="0"/>
              <a:t>”</a:t>
            </a:r>
            <a:r>
              <a:rPr lang="en-US" altLang="ja-JP" sz="1400" dirty="0"/>
              <a:t>.</a:t>
            </a:r>
          </a:p>
          <a:p>
            <a:r>
              <a:rPr lang="en-US" altLang="ja-JP" sz="1400" dirty="0"/>
              <a:t> </a:t>
            </a:r>
            <a:r>
              <a:rPr lang="en-US" altLang="ja-JP" sz="1400" dirty="0" err="1"/>
              <a:t>ArduPilot</a:t>
            </a:r>
            <a:r>
              <a:rPr lang="ja-JP" altLang="en-US" sz="1400" dirty="0"/>
              <a:t>を用いたローバー自動制御</a:t>
            </a:r>
            <a:r>
              <a:rPr lang="en-US" altLang="ja-JP" sz="1400" dirty="0"/>
              <a:t>. 2020/4/28.</a:t>
            </a:r>
          </a:p>
          <a:p>
            <a:r>
              <a:rPr lang="en-US" altLang="ja-JP" sz="1400" dirty="0"/>
              <a:t> </a:t>
            </a:r>
            <a:r>
              <a:rPr kumimoji="1" lang="en-US" altLang="ja-JP" sz="1400" dirty="0">
                <a:hlinkClick r:id="rId3"/>
              </a:rPr>
              <a:t>https://blog.vivita.io/entry/2020/04/28/080903</a:t>
            </a:r>
            <a:r>
              <a:rPr lang="en-US" altLang="ja-JP" sz="1400" dirty="0"/>
              <a:t>, (2021/10/13)</a:t>
            </a:r>
            <a:endParaRPr lang="en-US" altLang="ja-JP" sz="1400" dirty="0"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2744422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EACD1D-7F5F-4450-9385-A117A85D0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b="1" dirty="0"/>
              <a:t>Pixhawk</a:t>
            </a:r>
            <a:r>
              <a:rPr kumimoji="1" lang="ja-JP" altLang="en-US" b="1" dirty="0"/>
              <a:t>の</a:t>
            </a:r>
            <a:r>
              <a:rPr lang="en-US" altLang="ja-JP" b="1" dirty="0"/>
              <a:t>GPS</a:t>
            </a:r>
            <a:r>
              <a:rPr kumimoji="1" lang="ja-JP" altLang="en-US" b="1" dirty="0"/>
              <a:t>情報</a:t>
            </a:r>
            <a:r>
              <a:rPr lang="ja-JP" altLang="en-US" b="1" dirty="0"/>
              <a:t>をログで</a:t>
            </a:r>
            <a:r>
              <a:rPr kumimoji="1" lang="ja-JP" altLang="en-US" b="1" dirty="0"/>
              <a:t>取得、表示</a:t>
            </a:r>
            <a:br>
              <a:rPr kumimoji="1" lang="en-US" altLang="ja-JP" b="1" dirty="0"/>
            </a:br>
            <a:r>
              <a:rPr kumimoji="1" lang="en-US" altLang="ja-JP" b="1" dirty="0"/>
              <a:t>                                  </a:t>
            </a:r>
            <a:r>
              <a:rPr kumimoji="1" lang="ja-JP" altLang="en-US" b="1" dirty="0"/>
              <a:t>　　　（</a:t>
            </a:r>
            <a:r>
              <a:rPr lang="en-US" altLang="ja-JP" b="1" dirty="0"/>
              <a:t>GPS</a:t>
            </a:r>
            <a:r>
              <a:rPr lang="ja-JP" altLang="en-US" b="1" dirty="0"/>
              <a:t>接続</a:t>
            </a:r>
            <a:r>
              <a:rPr kumimoji="1" lang="ja-JP" altLang="en-US" b="1" dirty="0"/>
              <a:t>）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6FA2E2D-CF05-496D-A107-E9B987530D7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935" y="1623695"/>
            <a:ext cx="6315075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9DBFED35-6D1B-4B8A-A56E-58176473A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1320" y="2529840"/>
            <a:ext cx="2905760" cy="290576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8C4C171-8EFE-425D-ACA4-99086BC2F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4650" y="3074035"/>
            <a:ext cx="1391920" cy="1042596"/>
          </a:xfrm>
          <a:prstGeom prst="rect">
            <a:avLst/>
          </a:prstGeom>
        </p:spPr>
      </p:pic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3FD51766-D81F-40E1-81C5-EB5C8D60B575}"/>
              </a:ext>
            </a:extLst>
          </p:cNvPr>
          <p:cNvCxnSpPr>
            <a:cxnSpLocks/>
          </p:cNvCxnSpPr>
          <p:nvPr/>
        </p:nvCxnSpPr>
        <p:spPr>
          <a:xfrm flipH="1">
            <a:off x="3647440" y="3728720"/>
            <a:ext cx="929640" cy="2540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3023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495</Words>
  <Application>Microsoft Office PowerPoint</Application>
  <PresentationFormat>ワイド画面</PresentationFormat>
  <Paragraphs>63</Paragraphs>
  <Slides>14</Slides>
  <Notes>6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8" baseType="lpstr">
      <vt:lpstr>游ゴシック</vt:lpstr>
      <vt:lpstr>游ゴシック Light</vt:lpstr>
      <vt:lpstr>Arial</vt:lpstr>
      <vt:lpstr>Office テーマ</vt:lpstr>
      <vt:lpstr>週報</vt:lpstr>
      <vt:lpstr>今週の実施内容</vt:lpstr>
      <vt:lpstr>超音波ビーコンの位置情報取得(目標編)                                 （Mission Planner）</vt:lpstr>
      <vt:lpstr>超音波ビーコンの位置情報取得設定 （Mission Plannerのフルパラメータ設定）</vt:lpstr>
      <vt:lpstr>超音波ビーコンの位置情報表示（結果）</vt:lpstr>
      <vt:lpstr>プロポを用いてRover(Pixhawk)を制御</vt:lpstr>
      <vt:lpstr>今後の実施内容</vt:lpstr>
      <vt:lpstr>Mission Planner(フルパラメータリスト)</vt:lpstr>
      <vt:lpstr>PixhawkのGPS情報をログで取得、表示                                   　　　（GPS接続）</vt:lpstr>
      <vt:lpstr>PixhawkのGPSに関して</vt:lpstr>
      <vt:lpstr>番外編（Pixhawkのモータのpin情報）</vt:lpstr>
      <vt:lpstr>Pixhawkのログの解除</vt:lpstr>
      <vt:lpstr>Google earthにインポート</vt:lpstr>
      <vt:lpstr>Google earthにインポート 　　　　　（トラブルシューティング）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週報</dc:title>
  <dc:creator>山田　竜輝</dc:creator>
  <cp:lastModifiedBy>山田　竜輝</cp:lastModifiedBy>
  <cp:revision>21</cp:revision>
  <dcterms:created xsi:type="dcterms:W3CDTF">2021-10-13T00:28:59Z</dcterms:created>
  <dcterms:modified xsi:type="dcterms:W3CDTF">2021-10-15T08:50:49Z</dcterms:modified>
</cp:coreProperties>
</file>

<file path=docProps/thumbnail.jpeg>
</file>